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7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Карнавальный забег 2017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smtClean="0"/>
              <a:t>«Если хочешь быть здоров, позабудь про докторов! Бегай утром, бегай днём и всё будет нипочём!»</a:t>
            </a:r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Лягушка прискакала.</a:t>
            </a:r>
            <a:endParaRPr lang="ru-RU" dirty="0"/>
          </a:p>
        </p:txBody>
      </p:sp>
      <p:pic>
        <p:nvPicPr>
          <p:cNvPr id="4" name="Содержимое 3" descr="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Все встали дружно в ряд на праздничный парад.</a:t>
            </a:r>
            <a:endParaRPr lang="ru-RU" dirty="0"/>
          </a:p>
        </p:txBody>
      </p:sp>
      <p:pic>
        <p:nvPicPr>
          <p:cNvPr id="4" name="Содержимое 3" descr="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Побежали малыши,</a:t>
            </a:r>
            <a:endParaRPr lang="ru-RU" dirty="0"/>
          </a:p>
        </p:txBody>
      </p:sp>
      <p:pic>
        <p:nvPicPr>
          <p:cNvPr id="4" name="Содержимое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 потом и Крепыши,</a:t>
            </a:r>
            <a:endParaRPr lang="ru-RU" dirty="0"/>
          </a:p>
        </p:txBody>
      </p:sp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 за ними всей гурьбой побежал весь люд честной!</a:t>
            </a:r>
            <a:endParaRPr lang="ru-RU" dirty="0"/>
          </a:p>
        </p:txBody>
      </p:sp>
      <p:pic>
        <p:nvPicPr>
          <p:cNvPr id="4" name="Содержимое 3" descr="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Гномик быстро прибежал и награду получал.</a:t>
            </a:r>
            <a:endParaRPr lang="ru-RU" dirty="0"/>
          </a:p>
        </p:txBody>
      </p:sp>
      <p:pic>
        <p:nvPicPr>
          <p:cNvPr id="4" name="Содержимое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 волшебница Фея,</a:t>
            </a:r>
            <a:endParaRPr lang="ru-RU" dirty="0"/>
          </a:p>
        </p:txBody>
      </p:sp>
      <p:pic>
        <p:nvPicPr>
          <p:cNvPr id="4" name="Содержимое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 </a:t>
            </a:r>
            <a:r>
              <a:rPr lang="ru-RU" dirty="0" smtClean="0"/>
              <a:t>Индеец</a:t>
            </a:r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4" name="Содержимое 3" descr="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 Звездочёт. Все бегуны заслужили почёт!</a:t>
            </a:r>
            <a:endParaRPr lang="ru-RU" dirty="0"/>
          </a:p>
        </p:txBody>
      </p:sp>
      <p:pic>
        <p:nvPicPr>
          <p:cNvPr id="4" name="Содержимое 3" descr="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 Горошинка и Снежинка всех угостили </a:t>
            </a:r>
            <a:r>
              <a:rPr lang="ru-RU" smtClean="0"/>
              <a:t>сладким чаем.</a:t>
            </a:r>
            <a:endParaRPr lang="ru-RU" dirty="0"/>
          </a:p>
        </p:txBody>
      </p:sp>
      <p:pic>
        <p:nvPicPr>
          <p:cNvPr id="4" name="Содержимое 3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oal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Каждый день мы по порядку выходили на зарядку</a:t>
            </a:r>
            <a:endParaRPr lang="ru-RU" dirty="0"/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Бегали мы каждый день, было нам совсем не лень!</a:t>
            </a:r>
            <a:endParaRPr lang="ru-RU" dirty="0"/>
          </a:p>
        </p:txBody>
      </p:sp>
      <p:pic>
        <p:nvPicPr>
          <p:cNvPr id="4" name="Содержимое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Вот и этот день настал. Всех приглашаем на КАРНАВАЛ!</a:t>
            </a:r>
            <a:endParaRPr lang="ru-RU" dirty="0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Пират пришёл с охраной.</a:t>
            </a:r>
            <a:endParaRPr lang="ru-RU" dirty="0"/>
          </a:p>
        </p:txBody>
      </p:sp>
      <p:pic>
        <p:nvPicPr>
          <p:cNvPr id="4" name="Содержимое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24584" y="530225"/>
            <a:ext cx="3140869" cy="418782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Жучок к нам залетел.</a:t>
            </a:r>
            <a:endParaRPr lang="ru-RU" dirty="0"/>
          </a:p>
        </p:txBody>
      </p:sp>
      <p:pic>
        <p:nvPicPr>
          <p:cNvPr id="4" name="Содержимое 3" descr="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 Дед Мороз с подружкой побегать захотел.</a:t>
            </a:r>
            <a:endParaRPr lang="ru-RU" dirty="0"/>
          </a:p>
        </p:txBody>
      </p:sp>
      <p:pic>
        <p:nvPicPr>
          <p:cNvPr id="4" name="Содержимое 3" descr="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Мальвина</a:t>
            </a:r>
            <a:r>
              <a:rPr lang="ru-RU" dirty="0" smtClean="0"/>
              <a:t> прибежала.</a:t>
            </a:r>
            <a:endParaRPr lang="ru-RU" dirty="0"/>
          </a:p>
        </p:txBody>
      </p:sp>
      <p:pic>
        <p:nvPicPr>
          <p:cNvPr id="4" name="Содержимое 3" descr="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38</TotalTime>
  <Words>135</Words>
  <PresentationFormat>Экран (4:3)</PresentationFormat>
  <Paragraphs>19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Аспект</vt:lpstr>
      <vt:lpstr>Карнавальный забег 2017</vt:lpstr>
      <vt:lpstr>Слайд 2</vt:lpstr>
      <vt:lpstr>Каждый день мы по порядку выходили на зарядку</vt:lpstr>
      <vt:lpstr>Бегали мы каждый день, было нам совсем не лень!</vt:lpstr>
      <vt:lpstr>Вот и этот день настал. Всех приглашаем на КАРНАВАЛ!</vt:lpstr>
      <vt:lpstr>Пират пришёл с охраной.</vt:lpstr>
      <vt:lpstr>Жучок к нам залетел.</vt:lpstr>
      <vt:lpstr>И Дед Мороз с подружкой побегать захотел.</vt:lpstr>
      <vt:lpstr>Мальвина прибежала.</vt:lpstr>
      <vt:lpstr>Лягушка прискакала.</vt:lpstr>
      <vt:lpstr>Все встали дружно в ряд на праздничный парад.</vt:lpstr>
      <vt:lpstr>Побежали малыши,</vt:lpstr>
      <vt:lpstr>а потом и Крепыши,</vt:lpstr>
      <vt:lpstr>а за ними всей гурьбой побежал весь люд честной!</vt:lpstr>
      <vt:lpstr>Гномик быстро прибежал и награду получал.</vt:lpstr>
      <vt:lpstr>И волшебница Фея,</vt:lpstr>
      <vt:lpstr>и Индеец,</vt:lpstr>
      <vt:lpstr>и Звездочёт. Все бегуны заслужили почёт!</vt:lpstr>
      <vt:lpstr>А Горошинка и Снежинка всех угостили сладким чаем.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Карнавальный забег 2017</dc:title>
  <dc:creator>User</dc:creator>
  <cp:lastModifiedBy>Завхоз</cp:lastModifiedBy>
  <cp:revision>6</cp:revision>
  <dcterms:created xsi:type="dcterms:W3CDTF">2017-11-20T05:32:09Z</dcterms:created>
  <dcterms:modified xsi:type="dcterms:W3CDTF">2017-11-29T07:53:25Z</dcterms:modified>
</cp:coreProperties>
</file>