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66" r:id="rId2"/>
    <p:sldId id="257" r:id="rId3"/>
    <p:sldId id="327" r:id="rId4"/>
    <p:sldId id="315" r:id="rId5"/>
    <p:sldId id="324" r:id="rId6"/>
    <p:sldId id="325" r:id="rId7"/>
    <p:sldId id="284" r:id="rId8"/>
    <p:sldId id="286" r:id="rId9"/>
    <p:sldId id="288" r:id="rId10"/>
    <p:sldId id="329" r:id="rId11"/>
    <p:sldId id="330" r:id="rId12"/>
    <p:sldId id="289" r:id="rId13"/>
    <p:sldId id="290" r:id="rId14"/>
    <p:sldId id="291" r:id="rId15"/>
    <p:sldId id="292" r:id="rId16"/>
    <p:sldId id="332" r:id="rId17"/>
    <p:sldId id="294" r:id="rId18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42" autoAdjust="0"/>
    <p:restoredTop sz="94660"/>
  </p:normalViewPr>
  <p:slideViewPr>
    <p:cSldViewPr>
      <p:cViewPr varScale="1">
        <p:scale>
          <a:sx n="66" d="100"/>
          <a:sy n="66" d="100"/>
        </p:scale>
        <p:origin x="-151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C3978E-7D01-4BDB-8267-C3C41FC60D56}" type="datetimeFigureOut">
              <a:rPr lang="ru-RU" smtClean="0"/>
              <a:pPr/>
              <a:t>22.01.2018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94F409-1C97-40FF-B997-F613C1AFF18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310480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5124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E58E58D-40C2-49A5-8406-7C35B559F864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1800" dirty="0" smtClean="0"/>
              <a:t>«Пирамида дружбы»</a:t>
            </a:r>
            <a:endParaRPr lang="ru-RU" sz="18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94F409-1C97-40FF-B997-F613C1AFF188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 smtClean="0"/>
              <a:t>Разминка перед стартом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94F409-1C97-40FF-B997-F613C1AFF188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 smtClean="0"/>
              <a:t>Передача эстафеты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94F409-1C97-40FF-B997-F613C1AFF188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 smtClean="0"/>
              <a:t>Скоро финиш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94F409-1C97-40FF-B997-F613C1AFF188}" type="slidenum">
              <a:rPr lang="ru-RU" smtClean="0"/>
              <a:pPr/>
              <a:t>16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add title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1/22/2018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1/22/2018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1/22/2018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1/22/2018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1/22/2018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1/22/2018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1/22/2018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latinLnBrk="0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latinLnBrk="0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latinLnBrk="0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latinLnBrk="0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latinLnBrk="0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latinLnBrk="0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вал 4"/>
          <p:cNvSpPr/>
          <p:nvPr/>
        </p:nvSpPr>
        <p:spPr>
          <a:xfrm>
            <a:off x="4405313" y="477838"/>
            <a:ext cx="428625" cy="428625"/>
          </a:xfrm>
          <a:prstGeom prst="ellipse">
            <a:avLst/>
          </a:prstGeom>
          <a:solidFill>
            <a:srgbClr val="55F1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4429125" y="1143000"/>
            <a:ext cx="428625" cy="428625"/>
          </a:xfrm>
          <a:prstGeom prst="ellipse">
            <a:avLst/>
          </a:prstGeom>
          <a:solidFill>
            <a:srgbClr val="55F1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3714750" y="1143000"/>
            <a:ext cx="428625" cy="428625"/>
          </a:xfrm>
          <a:prstGeom prst="ellipse">
            <a:avLst/>
          </a:prstGeom>
          <a:solidFill>
            <a:srgbClr val="55F1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3714750" y="428625"/>
            <a:ext cx="428625" cy="428625"/>
          </a:xfrm>
          <a:prstGeom prst="ellipse">
            <a:avLst/>
          </a:prstGeom>
          <a:solidFill>
            <a:srgbClr val="55F1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4524375" y="785813"/>
            <a:ext cx="428625" cy="428625"/>
          </a:xfrm>
          <a:prstGeom prst="ellipse">
            <a:avLst/>
          </a:prstGeom>
          <a:solidFill>
            <a:srgbClr val="55F1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3571875" y="785813"/>
            <a:ext cx="428625" cy="428625"/>
          </a:xfrm>
          <a:prstGeom prst="ellipse">
            <a:avLst/>
          </a:prstGeom>
          <a:solidFill>
            <a:srgbClr val="55F1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4071938" y="1285875"/>
            <a:ext cx="428625" cy="428625"/>
          </a:xfrm>
          <a:prstGeom prst="ellipse">
            <a:avLst/>
          </a:prstGeom>
          <a:solidFill>
            <a:srgbClr val="55F1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4071938" y="357188"/>
            <a:ext cx="428625" cy="428625"/>
          </a:xfrm>
          <a:prstGeom prst="ellipse">
            <a:avLst/>
          </a:prstGeom>
          <a:solidFill>
            <a:srgbClr val="55F1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" name="Овал 3"/>
          <p:cNvSpPr/>
          <p:nvPr/>
        </p:nvSpPr>
        <p:spPr>
          <a:xfrm>
            <a:off x="3882004" y="608056"/>
            <a:ext cx="785818" cy="78581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Овал 17"/>
          <p:cNvSpPr/>
          <p:nvPr/>
        </p:nvSpPr>
        <p:spPr>
          <a:xfrm>
            <a:off x="1690688" y="835025"/>
            <a:ext cx="428625" cy="428625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9" name="Овал 18"/>
          <p:cNvSpPr/>
          <p:nvPr/>
        </p:nvSpPr>
        <p:spPr>
          <a:xfrm>
            <a:off x="1714500" y="1500188"/>
            <a:ext cx="428625" cy="428625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0" name="Овал 19"/>
          <p:cNvSpPr/>
          <p:nvPr/>
        </p:nvSpPr>
        <p:spPr>
          <a:xfrm>
            <a:off x="1000125" y="1500188"/>
            <a:ext cx="428625" cy="428625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1" name="Овал 20"/>
          <p:cNvSpPr/>
          <p:nvPr/>
        </p:nvSpPr>
        <p:spPr>
          <a:xfrm>
            <a:off x="1000125" y="785813"/>
            <a:ext cx="428625" cy="428625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2" name="Овал 21"/>
          <p:cNvSpPr/>
          <p:nvPr/>
        </p:nvSpPr>
        <p:spPr>
          <a:xfrm>
            <a:off x="1785938" y="1143000"/>
            <a:ext cx="428625" cy="428625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3" name="Овал 22"/>
          <p:cNvSpPr/>
          <p:nvPr/>
        </p:nvSpPr>
        <p:spPr>
          <a:xfrm>
            <a:off x="857250" y="1143000"/>
            <a:ext cx="428625" cy="428625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4" name="Овал 23"/>
          <p:cNvSpPr/>
          <p:nvPr/>
        </p:nvSpPr>
        <p:spPr>
          <a:xfrm>
            <a:off x="1357313" y="1643063"/>
            <a:ext cx="428625" cy="428625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5" name="Овал 24"/>
          <p:cNvSpPr/>
          <p:nvPr/>
        </p:nvSpPr>
        <p:spPr>
          <a:xfrm>
            <a:off x="1357313" y="642938"/>
            <a:ext cx="428625" cy="428625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6" name="Овал 25"/>
          <p:cNvSpPr/>
          <p:nvPr/>
        </p:nvSpPr>
        <p:spPr>
          <a:xfrm>
            <a:off x="1167360" y="965246"/>
            <a:ext cx="785818" cy="785818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Овал 26"/>
          <p:cNvSpPr/>
          <p:nvPr/>
        </p:nvSpPr>
        <p:spPr>
          <a:xfrm>
            <a:off x="8405813" y="1406525"/>
            <a:ext cx="428625" cy="428625"/>
          </a:xfrm>
          <a:prstGeom prst="ellipse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8" name="Овал 27"/>
          <p:cNvSpPr/>
          <p:nvPr/>
        </p:nvSpPr>
        <p:spPr>
          <a:xfrm>
            <a:off x="8429625" y="2071688"/>
            <a:ext cx="428625" cy="428625"/>
          </a:xfrm>
          <a:prstGeom prst="ellipse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9" name="Овал 28"/>
          <p:cNvSpPr/>
          <p:nvPr/>
        </p:nvSpPr>
        <p:spPr>
          <a:xfrm>
            <a:off x="7715250" y="2071688"/>
            <a:ext cx="428625" cy="428625"/>
          </a:xfrm>
          <a:prstGeom prst="ellipse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0" name="Овал 29"/>
          <p:cNvSpPr/>
          <p:nvPr/>
        </p:nvSpPr>
        <p:spPr>
          <a:xfrm>
            <a:off x="7715250" y="1357313"/>
            <a:ext cx="428625" cy="428625"/>
          </a:xfrm>
          <a:prstGeom prst="ellipse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1" name="Овал 30"/>
          <p:cNvSpPr/>
          <p:nvPr/>
        </p:nvSpPr>
        <p:spPr>
          <a:xfrm>
            <a:off x="8501063" y="1714500"/>
            <a:ext cx="428625" cy="428625"/>
          </a:xfrm>
          <a:prstGeom prst="ellipse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2" name="Овал 31"/>
          <p:cNvSpPr/>
          <p:nvPr/>
        </p:nvSpPr>
        <p:spPr>
          <a:xfrm>
            <a:off x="7572375" y="1714500"/>
            <a:ext cx="428625" cy="428625"/>
          </a:xfrm>
          <a:prstGeom prst="ellipse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3" name="Овал 32"/>
          <p:cNvSpPr/>
          <p:nvPr/>
        </p:nvSpPr>
        <p:spPr>
          <a:xfrm>
            <a:off x="8072438" y="2214563"/>
            <a:ext cx="428625" cy="428625"/>
          </a:xfrm>
          <a:prstGeom prst="ellipse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4" name="Овал 33"/>
          <p:cNvSpPr/>
          <p:nvPr/>
        </p:nvSpPr>
        <p:spPr>
          <a:xfrm>
            <a:off x="8072438" y="1214438"/>
            <a:ext cx="428625" cy="428625"/>
          </a:xfrm>
          <a:prstGeom prst="ellipse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5" name="Овал 34"/>
          <p:cNvSpPr/>
          <p:nvPr/>
        </p:nvSpPr>
        <p:spPr>
          <a:xfrm>
            <a:off x="7858148" y="1571612"/>
            <a:ext cx="785818" cy="785818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6" name="Овал 35"/>
          <p:cNvSpPr/>
          <p:nvPr/>
        </p:nvSpPr>
        <p:spPr>
          <a:xfrm rot="2585452">
            <a:off x="6340475" y="768350"/>
            <a:ext cx="169863" cy="46038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7" name="Овал 36"/>
          <p:cNvSpPr/>
          <p:nvPr/>
        </p:nvSpPr>
        <p:spPr>
          <a:xfrm>
            <a:off x="6357938" y="928688"/>
            <a:ext cx="46037" cy="2476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8" name="Овал 37"/>
          <p:cNvSpPr/>
          <p:nvPr/>
        </p:nvSpPr>
        <p:spPr>
          <a:xfrm rot="19933222">
            <a:off x="6692900" y="769938"/>
            <a:ext cx="46038" cy="3302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9" name="Овал 38"/>
          <p:cNvSpPr/>
          <p:nvPr/>
        </p:nvSpPr>
        <p:spPr>
          <a:xfrm rot="19221648" flipH="1">
            <a:off x="5402263" y="1706563"/>
            <a:ext cx="455612" cy="87312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0" name="Овал 39"/>
          <p:cNvSpPr/>
          <p:nvPr/>
        </p:nvSpPr>
        <p:spPr>
          <a:xfrm rot="2352785" flipH="1">
            <a:off x="5319713" y="1398588"/>
            <a:ext cx="454025" cy="61912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1" name="Овал 40"/>
          <p:cNvSpPr/>
          <p:nvPr/>
        </p:nvSpPr>
        <p:spPr>
          <a:xfrm>
            <a:off x="5786438" y="1571625"/>
            <a:ext cx="285750" cy="71438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2" name="Овал 41"/>
          <p:cNvSpPr/>
          <p:nvPr/>
        </p:nvSpPr>
        <p:spPr>
          <a:xfrm>
            <a:off x="5715000" y="1785938"/>
            <a:ext cx="71438" cy="28575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3" name="Овал 42"/>
          <p:cNvSpPr/>
          <p:nvPr/>
        </p:nvSpPr>
        <p:spPr>
          <a:xfrm>
            <a:off x="5715000" y="1285875"/>
            <a:ext cx="71438" cy="28575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4" name="Овал 43"/>
          <p:cNvSpPr/>
          <p:nvPr/>
        </p:nvSpPr>
        <p:spPr>
          <a:xfrm>
            <a:off x="5286375" y="1571625"/>
            <a:ext cx="285750" cy="71438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5" name="Овал 44"/>
          <p:cNvSpPr/>
          <p:nvPr/>
        </p:nvSpPr>
        <p:spPr>
          <a:xfrm rot="2585452">
            <a:off x="2635250" y="338138"/>
            <a:ext cx="169863" cy="4445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6" name="Овал 45"/>
          <p:cNvSpPr/>
          <p:nvPr/>
        </p:nvSpPr>
        <p:spPr>
          <a:xfrm>
            <a:off x="2652713" y="498475"/>
            <a:ext cx="46037" cy="246063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7" name="Овал 46"/>
          <p:cNvSpPr/>
          <p:nvPr/>
        </p:nvSpPr>
        <p:spPr>
          <a:xfrm rot="19933222">
            <a:off x="2989263" y="338138"/>
            <a:ext cx="44450" cy="33178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8" name="Овал 47"/>
          <p:cNvSpPr/>
          <p:nvPr/>
        </p:nvSpPr>
        <p:spPr>
          <a:xfrm rot="2585452">
            <a:off x="206375" y="1766888"/>
            <a:ext cx="169863" cy="4445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9" name="Овал 48"/>
          <p:cNvSpPr/>
          <p:nvPr/>
        </p:nvSpPr>
        <p:spPr>
          <a:xfrm>
            <a:off x="223838" y="1927225"/>
            <a:ext cx="46037" cy="246063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0" name="Овал 49"/>
          <p:cNvSpPr/>
          <p:nvPr/>
        </p:nvSpPr>
        <p:spPr>
          <a:xfrm rot="19933222">
            <a:off x="560388" y="1766888"/>
            <a:ext cx="44450" cy="331787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1" name="Овал 50"/>
          <p:cNvSpPr/>
          <p:nvPr/>
        </p:nvSpPr>
        <p:spPr>
          <a:xfrm rot="2585452">
            <a:off x="8670925" y="909638"/>
            <a:ext cx="169863" cy="4445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2" name="Овал 51"/>
          <p:cNvSpPr/>
          <p:nvPr/>
        </p:nvSpPr>
        <p:spPr>
          <a:xfrm>
            <a:off x="8688388" y="1069975"/>
            <a:ext cx="46037" cy="246063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3" name="Овал 52"/>
          <p:cNvSpPr/>
          <p:nvPr/>
        </p:nvSpPr>
        <p:spPr>
          <a:xfrm rot="19933222">
            <a:off x="9023350" y="909638"/>
            <a:ext cx="46038" cy="33178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4" name="Овал 53"/>
          <p:cNvSpPr/>
          <p:nvPr/>
        </p:nvSpPr>
        <p:spPr>
          <a:xfrm rot="2585452">
            <a:off x="2992438" y="1838325"/>
            <a:ext cx="169862" cy="4445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5" name="Овал 54"/>
          <p:cNvSpPr/>
          <p:nvPr/>
        </p:nvSpPr>
        <p:spPr>
          <a:xfrm>
            <a:off x="3009900" y="1998663"/>
            <a:ext cx="46038" cy="24606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6" name="Овал 55"/>
          <p:cNvSpPr/>
          <p:nvPr/>
        </p:nvSpPr>
        <p:spPr>
          <a:xfrm rot="19933222">
            <a:off x="3346450" y="1838325"/>
            <a:ext cx="44450" cy="33178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7" name="Овал 56"/>
          <p:cNvSpPr/>
          <p:nvPr/>
        </p:nvSpPr>
        <p:spPr>
          <a:xfrm rot="19221648" flipH="1">
            <a:off x="7980363" y="444500"/>
            <a:ext cx="455612" cy="87313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8" name="Овал 57"/>
          <p:cNvSpPr/>
          <p:nvPr/>
        </p:nvSpPr>
        <p:spPr>
          <a:xfrm rot="2352785" flipH="1">
            <a:off x="7897813" y="136525"/>
            <a:ext cx="454025" cy="61913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9" name="Овал 58"/>
          <p:cNvSpPr/>
          <p:nvPr/>
        </p:nvSpPr>
        <p:spPr>
          <a:xfrm>
            <a:off x="8364538" y="309563"/>
            <a:ext cx="285750" cy="71437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0" name="Овал 59"/>
          <p:cNvSpPr/>
          <p:nvPr/>
        </p:nvSpPr>
        <p:spPr>
          <a:xfrm>
            <a:off x="8293100" y="523875"/>
            <a:ext cx="71438" cy="28575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1" name="Овал 60"/>
          <p:cNvSpPr/>
          <p:nvPr/>
        </p:nvSpPr>
        <p:spPr>
          <a:xfrm>
            <a:off x="8293100" y="23813"/>
            <a:ext cx="71438" cy="28575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2" name="Овал 61"/>
          <p:cNvSpPr/>
          <p:nvPr/>
        </p:nvSpPr>
        <p:spPr>
          <a:xfrm>
            <a:off x="7864475" y="309563"/>
            <a:ext cx="285750" cy="71437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3" name="Овал 62"/>
          <p:cNvSpPr/>
          <p:nvPr/>
        </p:nvSpPr>
        <p:spPr>
          <a:xfrm rot="19221648" flipH="1">
            <a:off x="115888" y="444500"/>
            <a:ext cx="455612" cy="87313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4" name="Овал 63"/>
          <p:cNvSpPr/>
          <p:nvPr/>
        </p:nvSpPr>
        <p:spPr>
          <a:xfrm rot="2352785" flipH="1">
            <a:off x="33338" y="136525"/>
            <a:ext cx="454025" cy="61913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5" name="Овал 64"/>
          <p:cNvSpPr/>
          <p:nvPr/>
        </p:nvSpPr>
        <p:spPr>
          <a:xfrm>
            <a:off x="500063" y="309563"/>
            <a:ext cx="285750" cy="71437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6" name="Овал 65"/>
          <p:cNvSpPr/>
          <p:nvPr/>
        </p:nvSpPr>
        <p:spPr>
          <a:xfrm>
            <a:off x="428625" y="523875"/>
            <a:ext cx="71438" cy="28575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7" name="Овал 66"/>
          <p:cNvSpPr/>
          <p:nvPr/>
        </p:nvSpPr>
        <p:spPr>
          <a:xfrm>
            <a:off x="428625" y="23813"/>
            <a:ext cx="71438" cy="28575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8" name="Овал 67"/>
          <p:cNvSpPr/>
          <p:nvPr/>
        </p:nvSpPr>
        <p:spPr>
          <a:xfrm>
            <a:off x="0" y="309563"/>
            <a:ext cx="285750" cy="71437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9" name="Овал 68"/>
          <p:cNvSpPr/>
          <p:nvPr/>
        </p:nvSpPr>
        <p:spPr>
          <a:xfrm rot="19221648" flipH="1">
            <a:off x="2479675" y="1587500"/>
            <a:ext cx="455613" cy="87313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0" name="Овал 69"/>
          <p:cNvSpPr/>
          <p:nvPr/>
        </p:nvSpPr>
        <p:spPr>
          <a:xfrm rot="2352785" flipH="1">
            <a:off x="2397125" y="1279525"/>
            <a:ext cx="454025" cy="61913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1" name="Овал 70"/>
          <p:cNvSpPr/>
          <p:nvPr/>
        </p:nvSpPr>
        <p:spPr>
          <a:xfrm>
            <a:off x="2863850" y="1452563"/>
            <a:ext cx="285750" cy="71437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2" name="Овал 71"/>
          <p:cNvSpPr/>
          <p:nvPr/>
        </p:nvSpPr>
        <p:spPr>
          <a:xfrm>
            <a:off x="2792413" y="1666875"/>
            <a:ext cx="71437" cy="28575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3" name="Овал 72"/>
          <p:cNvSpPr/>
          <p:nvPr/>
        </p:nvSpPr>
        <p:spPr>
          <a:xfrm>
            <a:off x="2792413" y="1166813"/>
            <a:ext cx="71437" cy="28575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4" name="Овал 73"/>
          <p:cNvSpPr/>
          <p:nvPr/>
        </p:nvSpPr>
        <p:spPr>
          <a:xfrm>
            <a:off x="2363788" y="1452563"/>
            <a:ext cx="285750" cy="71437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5" name="Овал 74"/>
          <p:cNvSpPr/>
          <p:nvPr/>
        </p:nvSpPr>
        <p:spPr>
          <a:xfrm rot="19221648" flipH="1">
            <a:off x="4979988" y="276225"/>
            <a:ext cx="455612" cy="87313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rgbClr val="FF0000"/>
              </a:solidFill>
            </a:endParaRPr>
          </a:p>
        </p:txBody>
      </p:sp>
      <p:sp>
        <p:nvSpPr>
          <p:cNvPr id="76" name="Овал 75"/>
          <p:cNvSpPr/>
          <p:nvPr/>
        </p:nvSpPr>
        <p:spPr>
          <a:xfrm rot="2352785" flipH="1">
            <a:off x="4897438" y="-31750"/>
            <a:ext cx="454025" cy="635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rgbClr val="FF0000"/>
              </a:solidFill>
            </a:endParaRPr>
          </a:p>
        </p:txBody>
      </p:sp>
      <p:sp>
        <p:nvSpPr>
          <p:cNvPr id="77" name="Овал 76"/>
          <p:cNvSpPr/>
          <p:nvPr/>
        </p:nvSpPr>
        <p:spPr>
          <a:xfrm>
            <a:off x="5364163" y="141288"/>
            <a:ext cx="285750" cy="71437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rgbClr val="FF0000"/>
              </a:solidFill>
            </a:endParaRPr>
          </a:p>
        </p:txBody>
      </p:sp>
      <p:sp>
        <p:nvSpPr>
          <p:cNvPr id="78" name="Овал 77"/>
          <p:cNvSpPr/>
          <p:nvPr/>
        </p:nvSpPr>
        <p:spPr>
          <a:xfrm>
            <a:off x="5292725" y="355600"/>
            <a:ext cx="71438" cy="28575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rgbClr val="FF0000"/>
              </a:solidFill>
            </a:endParaRPr>
          </a:p>
        </p:txBody>
      </p:sp>
      <p:sp>
        <p:nvSpPr>
          <p:cNvPr id="79" name="Овал 78"/>
          <p:cNvSpPr/>
          <p:nvPr/>
        </p:nvSpPr>
        <p:spPr>
          <a:xfrm>
            <a:off x="5292725" y="-144463"/>
            <a:ext cx="71438" cy="285751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rgbClr val="FF0000"/>
              </a:solidFill>
            </a:endParaRPr>
          </a:p>
        </p:txBody>
      </p:sp>
      <p:sp>
        <p:nvSpPr>
          <p:cNvPr id="80" name="Овал 79"/>
          <p:cNvSpPr/>
          <p:nvPr/>
        </p:nvSpPr>
        <p:spPr>
          <a:xfrm>
            <a:off x="4864100" y="141288"/>
            <a:ext cx="285750" cy="71437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rgbClr val="FF0000"/>
              </a:solidFill>
            </a:endParaRPr>
          </a:p>
        </p:txBody>
      </p:sp>
      <p:sp>
        <p:nvSpPr>
          <p:cNvPr id="81" name="Овал 80"/>
          <p:cNvSpPr/>
          <p:nvPr/>
        </p:nvSpPr>
        <p:spPr>
          <a:xfrm>
            <a:off x="6619875" y="49213"/>
            <a:ext cx="428625" cy="428625"/>
          </a:xfrm>
          <a:prstGeom prst="ellipse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2" name="Овал 81"/>
          <p:cNvSpPr/>
          <p:nvPr/>
        </p:nvSpPr>
        <p:spPr>
          <a:xfrm>
            <a:off x="6643688" y="714375"/>
            <a:ext cx="428625" cy="428625"/>
          </a:xfrm>
          <a:prstGeom prst="ellipse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3" name="Овал 82"/>
          <p:cNvSpPr/>
          <p:nvPr/>
        </p:nvSpPr>
        <p:spPr>
          <a:xfrm>
            <a:off x="5929313" y="714375"/>
            <a:ext cx="428625" cy="428625"/>
          </a:xfrm>
          <a:prstGeom prst="ellipse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4" name="Овал 83"/>
          <p:cNvSpPr/>
          <p:nvPr/>
        </p:nvSpPr>
        <p:spPr>
          <a:xfrm>
            <a:off x="5929313" y="0"/>
            <a:ext cx="428625" cy="428625"/>
          </a:xfrm>
          <a:prstGeom prst="ellipse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5" name="Овал 84"/>
          <p:cNvSpPr/>
          <p:nvPr/>
        </p:nvSpPr>
        <p:spPr>
          <a:xfrm>
            <a:off x="6715125" y="357188"/>
            <a:ext cx="428625" cy="428625"/>
          </a:xfrm>
          <a:prstGeom prst="ellipse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6" name="Овал 85"/>
          <p:cNvSpPr/>
          <p:nvPr/>
        </p:nvSpPr>
        <p:spPr>
          <a:xfrm>
            <a:off x="5786438" y="357188"/>
            <a:ext cx="428625" cy="428625"/>
          </a:xfrm>
          <a:prstGeom prst="ellipse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7" name="Овал 86"/>
          <p:cNvSpPr/>
          <p:nvPr/>
        </p:nvSpPr>
        <p:spPr>
          <a:xfrm>
            <a:off x="6286500" y="857250"/>
            <a:ext cx="428625" cy="428625"/>
          </a:xfrm>
          <a:prstGeom prst="ellipse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8" name="Овал 87"/>
          <p:cNvSpPr/>
          <p:nvPr/>
        </p:nvSpPr>
        <p:spPr>
          <a:xfrm>
            <a:off x="6286500" y="-142875"/>
            <a:ext cx="428625" cy="428625"/>
          </a:xfrm>
          <a:prstGeom prst="ellipse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9" name="Овал 88"/>
          <p:cNvSpPr/>
          <p:nvPr/>
        </p:nvSpPr>
        <p:spPr>
          <a:xfrm>
            <a:off x="6072198" y="214290"/>
            <a:ext cx="785818" cy="785818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0" name="Овал 89"/>
          <p:cNvSpPr/>
          <p:nvPr/>
        </p:nvSpPr>
        <p:spPr>
          <a:xfrm>
            <a:off x="7143750" y="1071563"/>
            <a:ext cx="46038" cy="2476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1" name="Овал 90"/>
          <p:cNvSpPr/>
          <p:nvPr/>
        </p:nvSpPr>
        <p:spPr>
          <a:xfrm>
            <a:off x="833438" y="2192338"/>
            <a:ext cx="428625" cy="428625"/>
          </a:xfrm>
          <a:prstGeom prst="ellipse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2" name="Овал 91"/>
          <p:cNvSpPr/>
          <p:nvPr/>
        </p:nvSpPr>
        <p:spPr>
          <a:xfrm>
            <a:off x="857250" y="2857500"/>
            <a:ext cx="428625" cy="428625"/>
          </a:xfrm>
          <a:prstGeom prst="ellipse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3" name="Овал 92"/>
          <p:cNvSpPr/>
          <p:nvPr/>
        </p:nvSpPr>
        <p:spPr>
          <a:xfrm>
            <a:off x="142875" y="2857500"/>
            <a:ext cx="428625" cy="428625"/>
          </a:xfrm>
          <a:prstGeom prst="ellipse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4" name="Овал 93"/>
          <p:cNvSpPr/>
          <p:nvPr/>
        </p:nvSpPr>
        <p:spPr>
          <a:xfrm>
            <a:off x="142875" y="2143125"/>
            <a:ext cx="428625" cy="428625"/>
          </a:xfrm>
          <a:prstGeom prst="ellipse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5" name="Овал 94"/>
          <p:cNvSpPr/>
          <p:nvPr/>
        </p:nvSpPr>
        <p:spPr>
          <a:xfrm>
            <a:off x="928688" y="2500313"/>
            <a:ext cx="428625" cy="428625"/>
          </a:xfrm>
          <a:prstGeom prst="ellipse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6" name="Овал 95"/>
          <p:cNvSpPr/>
          <p:nvPr/>
        </p:nvSpPr>
        <p:spPr>
          <a:xfrm>
            <a:off x="0" y="2500313"/>
            <a:ext cx="428625" cy="428625"/>
          </a:xfrm>
          <a:prstGeom prst="ellipse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7" name="Овал 96"/>
          <p:cNvSpPr/>
          <p:nvPr/>
        </p:nvSpPr>
        <p:spPr>
          <a:xfrm>
            <a:off x="500063" y="3000375"/>
            <a:ext cx="428625" cy="428625"/>
          </a:xfrm>
          <a:prstGeom prst="ellipse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8" name="Овал 97"/>
          <p:cNvSpPr/>
          <p:nvPr/>
        </p:nvSpPr>
        <p:spPr>
          <a:xfrm>
            <a:off x="500063" y="2000250"/>
            <a:ext cx="428625" cy="428625"/>
          </a:xfrm>
          <a:prstGeom prst="ellipse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9" name="Овал 98"/>
          <p:cNvSpPr/>
          <p:nvPr/>
        </p:nvSpPr>
        <p:spPr>
          <a:xfrm>
            <a:off x="285720" y="2357430"/>
            <a:ext cx="785818" cy="785818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0" name="Овал 99"/>
          <p:cNvSpPr/>
          <p:nvPr/>
        </p:nvSpPr>
        <p:spPr>
          <a:xfrm>
            <a:off x="1116013" y="2141538"/>
            <a:ext cx="46037" cy="246062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01" name="Овал 100"/>
          <p:cNvSpPr/>
          <p:nvPr/>
        </p:nvSpPr>
        <p:spPr>
          <a:xfrm rot="19221648" flipH="1">
            <a:off x="1479550" y="2516188"/>
            <a:ext cx="455613" cy="87312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02" name="Овал 101"/>
          <p:cNvSpPr/>
          <p:nvPr/>
        </p:nvSpPr>
        <p:spPr>
          <a:xfrm rot="2352785" flipH="1">
            <a:off x="1397000" y="2208213"/>
            <a:ext cx="454025" cy="61912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03" name="Овал 102"/>
          <p:cNvSpPr/>
          <p:nvPr/>
        </p:nvSpPr>
        <p:spPr>
          <a:xfrm>
            <a:off x="1863725" y="2381250"/>
            <a:ext cx="285750" cy="71438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04" name="Овал 103"/>
          <p:cNvSpPr/>
          <p:nvPr/>
        </p:nvSpPr>
        <p:spPr>
          <a:xfrm>
            <a:off x="1792288" y="2595563"/>
            <a:ext cx="71437" cy="28575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05" name="Овал 104"/>
          <p:cNvSpPr/>
          <p:nvPr/>
        </p:nvSpPr>
        <p:spPr>
          <a:xfrm>
            <a:off x="1792288" y="2095500"/>
            <a:ext cx="71437" cy="28575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06" name="Овал 105"/>
          <p:cNvSpPr/>
          <p:nvPr/>
        </p:nvSpPr>
        <p:spPr>
          <a:xfrm>
            <a:off x="1363663" y="2381250"/>
            <a:ext cx="285750" cy="71438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07" name="Овал 106"/>
          <p:cNvSpPr/>
          <p:nvPr/>
        </p:nvSpPr>
        <p:spPr>
          <a:xfrm rot="19221648" flipH="1">
            <a:off x="7051675" y="2587625"/>
            <a:ext cx="455613" cy="87313"/>
          </a:xfrm>
          <a:prstGeom prst="ellipse">
            <a:avLst/>
          </a:prstGeom>
          <a:solidFill>
            <a:srgbClr val="55F1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08" name="Овал 107"/>
          <p:cNvSpPr/>
          <p:nvPr/>
        </p:nvSpPr>
        <p:spPr>
          <a:xfrm rot="2352785" flipH="1">
            <a:off x="6969125" y="2279650"/>
            <a:ext cx="454025" cy="61913"/>
          </a:xfrm>
          <a:prstGeom prst="ellipse">
            <a:avLst/>
          </a:prstGeom>
          <a:solidFill>
            <a:srgbClr val="55F1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09" name="Овал 108"/>
          <p:cNvSpPr/>
          <p:nvPr/>
        </p:nvSpPr>
        <p:spPr>
          <a:xfrm>
            <a:off x="7435850" y="2452688"/>
            <a:ext cx="285750" cy="71437"/>
          </a:xfrm>
          <a:prstGeom prst="ellipse">
            <a:avLst/>
          </a:prstGeom>
          <a:solidFill>
            <a:srgbClr val="55F1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10" name="Овал 109"/>
          <p:cNvSpPr/>
          <p:nvPr/>
        </p:nvSpPr>
        <p:spPr>
          <a:xfrm>
            <a:off x="7364413" y="2667000"/>
            <a:ext cx="71437" cy="285750"/>
          </a:xfrm>
          <a:prstGeom prst="ellipse">
            <a:avLst/>
          </a:prstGeom>
          <a:solidFill>
            <a:srgbClr val="55F1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11" name="Овал 110"/>
          <p:cNvSpPr/>
          <p:nvPr/>
        </p:nvSpPr>
        <p:spPr>
          <a:xfrm>
            <a:off x="7364413" y="2166938"/>
            <a:ext cx="71437" cy="285750"/>
          </a:xfrm>
          <a:prstGeom prst="ellipse">
            <a:avLst/>
          </a:prstGeom>
          <a:solidFill>
            <a:srgbClr val="55F1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12" name="Овал 111"/>
          <p:cNvSpPr/>
          <p:nvPr/>
        </p:nvSpPr>
        <p:spPr>
          <a:xfrm>
            <a:off x="6935788" y="2452688"/>
            <a:ext cx="285750" cy="71437"/>
          </a:xfrm>
          <a:prstGeom prst="ellipse">
            <a:avLst/>
          </a:prstGeom>
          <a:solidFill>
            <a:srgbClr val="55F1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13" name="Овал 112"/>
          <p:cNvSpPr/>
          <p:nvPr/>
        </p:nvSpPr>
        <p:spPr>
          <a:xfrm rot="18305469">
            <a:off x="5200650" y="2386013"/>
            <a:ext cx="169863" cy="4603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14" name="Овал 113"/>
          <p:cNvSpPr/>
          <p:nvPr/>
        </p:nvSpPr>
        <p:spPr>
          <a:xfrm rot="15720017">
            <a:off x="5217319" y="2545557"/>
            <a:ext cx="46037" cy="24765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15" name="Овал 114"/>
          <p:cNvSpPr/>
          <p:nvPr/>
        </p:nvSpPr>
        <p:spPr>
          <a:xfrm rot="14053239">
            <a:off x="5553075" y="2386013"/>
            <a:ext cx="46037" cy="33178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16" name="Овал 115"/>
          <p:cNvSpPr/>
          <p:nvPr/>
        </p:nvSpPr>
        <p:spPr>
          <a:xfrm rot="13341665" flipH="1">
            <a:off x="4687888" y="2135188"/>
            <a:ext cx="455612" cy="87312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17" name="Овал 116"/>
          <p:cNvSpPr/>
          <p:nvPr/>
        </p:nvSpPr>
        <p:spPr>
          <a:xfrm rot="18072802" flipH="1">
            <a:off x="4604544" y="1828006"/>
            <a:ext cx="454025" cy="61913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18" name="Овал 117"/>
          <p:cNvSpPr/>
          <p:nvPr/>
        </p:nvSpPr>
        <p:spPr>
          <a:xfrm rot="15720017">
            <a:off x="5072857" y="1999456"/>
            <a:ext cx="285750" cy="71437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19" name="Овал 118"/>
          <p:cNvSpPr/>
          <p:nvPr/>
        </p:nvSpPr>
        <p:spPr>
          <a:xfrm rot="15720017">
            <a:off x="5001419" y="2213769"/>
            <a:ext cx="71438" cy="28575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20" name="Овал 119"/>
          <p:cNvSpPr/>
          <p:nvPr/>
        </p:nvSpPr>
        <p:spPr>
          <a:xfrm rot="15720017">
            <a:off x="5001419" y="1713707"/>
            <a:ext cx="71437" cy="28575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21" name="Овал 120"/>
          <p:cNvSpPr/>
          <p:nvPr/>
        </p:nvSpPr>
        <p:spPr>
          <a:xfrm rot="15720017">
            <a:off x="4572794" y="1999456"/>
            <a:ext cx="285750" cy="71438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22" name="Овал 121"/>
          <p:cNvSpPr/>
          <p:nvPr/>
        </p:nvSpPr>
        <p:spPr>
          <a:xfrm rot="2151103" flipH="1">
            <a:off x="1870075" y="704850"/>
            <a:ext cx="455613" cy="87313"/>
          </a:xfrm>
          <a:prstGeom prst="ellipse">
            <a:avLst/>
          </a:prstGeom>
          <a:solidFill>
            <a:srgbClr val="55F1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23" name="Овал 122"/>
          <p:cNvSpPr/>
          <p:nvPr/>
        </p:nvSpPr>
        <p:spPr>
          <a:xfrm rot="6882240" flipH="1">
            <a:off x="1788319" y="397669"/>
            <a:ext cx="454025" cy="61913"/>
          </a:xfrm>
          <a:prstGeom prst="ellipse">
            <a:avLst/>
          </a:prstGeom>
          <a:solidFill>
            <a:srgbClr val="55F1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24" name="Овал 123"/>
          <p:cNvSpPr/>
          <p:nvPr/>
        </p:nvSpPr>
        <p:spPr>
          <a:xfrm rot="4529455">
            <a:off x="2255044" y="570706"/>
            <a:ext cx="285750" cy="71438"/>
          </a:xfrm>
          <a:prstGeom prst="ellipse">
            <a:avLst/>
          </a:prstGeom>
          <a:solidFill>
            <a:srgbClr val="55F1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25" name="Овал 124"/>
          <p:cNvSpPr/>
          <p:nvPr/>
        </p:nvSpPr>
        <p:spPr>
          <a:xfrm>
            <a:off x="2149475" y="523875"/>
            <a:ext cx="71438" cy="285750"/>
          </a:xfrm>
          <a:prstGeom prst="ellipse">
            <a:avLst/>
          </a:prstGeom>
          <a:solidFill>
            <a:srgbClr val="55F1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26" name="Овал 125"/>
          <p:cNvSpPr/>
          <p:nvPr/>
        </p:nvSpPr>
        <p:spPr>
          <a:xfrm rot="4529455">
            <a:off x="2183606" y="284957"/>
            <a:ext cx="71437" cy="285750"/>
          </a:xfrm>
          <a:prstGeom prst="ellipse">
            <a:avLst/>
          </a:prstGeom>
          <a:solidFill>
            <a:srgbClr val="55F1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27" name="Овал 126"/>
          <p:cNvSpPr/>
          <p:nvPr/>
        </p:nvSpPr>
        <p:spPr>
          <a:xfrm rot="4529455">
            <a:off x="1754982" y="570706"/>
            <a:ext cx="285750" cy="71437"/>
          </a:xfrm>
          <a:prstGeom prst="ellipse">
            <a:avLst/>
          </a:prstGeom>
          <a:solidFill>
            <a:srgbClr val="55F1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28" name="Овал 127"/>
          <p:cNvSpPr/>
          <p:nvPr/>
        </p:nvSpPr>
        <p:spPr>
          <a:xfrm>
            <a:off x="6500826" y="1714488"/>
            <a:ext cx="428628" cy="428628"/>
          </a:xfrm>
          <a:prstGeom prst="ellipse">
            <a:avLst/>
          </a:prstGeom>
          <a:solidFill>
            <a:srgbClr val="55F13B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29" name="Овал 128"/>
          <p:cNvSpPr/>
          <p:nvPr/>
        </p:nvSpPr>
        <p:spPr>
          <a:xfrm>
            <a:off x="3857620" y="2143116"/>
            <a:ext cx="428628" cy="428628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0" name="Овал 129"/>
          <p:cNvSpPr/>
          <p:nvPr/>
        </p:nvSpPr>
        <p:spPr>
          <a:xfrm>
            <a:off x="0" y="928670"/>
            <a:ext cx="428628" cy="428628"/>
          </a:xfrm>
          <a:prstGeom prst="ellipse">
            <a:avLst/>
          </a:prstGeom>
          <a:solidFill>
            <a:srgbClr val="55F13B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1" name="Овал 130"/>
          <p:cNvSpPr/>
          <p:nvPr/>
        </p:nvSpPr>
        <p:spPr>
          <a:xfrm>
            <a:off x="3143240" y="0"/>
            <a:ext cx="428628" cy="428628"/>
          </a:xfrm>
          <a:prstGeom prst="ellipse">
            <a:avLst/>
          </a:prstGeom>
          <a:solidFill>
            <a:srgbClr val="55F13B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2" name="Овал 131"/>
          <p:cNvSpPr/>
          <p:nvPr/>
        </p:nvSpPr>
        <p:spPr>
          <a:xfrm>
            <a:off x="7072330" y="0"/>
            <a:ext cx="428628" cy="428628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3" name="Овал 132"/>
          <p:cNvSpPr/>
          <p:nvPr/>
        </p:nvSpPr>
        <p:spPr>
          <a:xfrm>
            <a:off x="2143108" y="1857364"/>
            <a:ext cx="428628" cy="428628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4" name="Прямоугольник 133"/>
          <p:cNvSpPr/>
          <p:nvPr/>
        </p:nvSpPr>
        <p:spPr>
          <a:xfrm>
            <a:off x="2643188" y="2357438"/>
            <a:ext cx="357187" cy="357187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5" name="Прямоугольник 134"/>
          <p:cNvSpPr/>
          <p:nvPr/>
        </p:nvSpPr>
        <p:spPr>
          <a:xfrm>
            <a:off x="5929313" y="2357438"/>
            <a:ext cx="357187" cy="357187"/>
          </a:xfrm>
          <a:prstGeom prst="rect">
            <a:avLst/>
          </a:prstGeom>
          <a:solidFill>
            <a:srgbClr val="ACFA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6" name="Прямоугольник 135"/>
          <p:cNvSpPr/>
          <p:nvPr/>
        </p:nvSpPr>
        <p:spPr>
          <a:xfrm>
            <a:off x="3214688" y="1357313"/>
            <a:ext cx="357187" cy="35718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7" name="Прямоугольник 136"/>
          <p:cNvSpPr/>
          <p:nvPr/>
        </p:nvSpPr>
        <p:spPr>
          <a:xfrm>
            <a:off x="1000125" y="0"/>
            <a:ext cx="357188" cy="357188"/>
          </a:xfrm>
          <a:prstGeom prst="rect">
            <a:avLst/>
          </a:prstGeom>
          <a:solidFill>
            <a:srgbClr val="ACFA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8" name="Прямоугольник 137"/>
          <p:cNvSpPr/>
          <p:nvPr/>
        </p:nvSpPr>
        <p:spPr>
          <a:xfrm>
            <a:off x="7643813" y="714375"/>
            <a:ext cx="357187" cy="35718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9" name="Прямоугольник 138"/>
          <p:cNvSpPr/>
          <p:nvPr/>
        </p:nvSpPr>
        <p:spPr>
          <a:xfrm>
            <a:off x="1828800" y="3105835"/>
            <a:ext cx="54864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Работа с родителями </a:t>
            </a:r>
            <a:endParaRPr lang="ru-RU" sz="40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" grpId="0" animBg="1"/>
      <p:bldP spid="135" grpId="0" animBg="1"/>
      <p:bldP spid="136" grpId="0" animBg="1"/>
      <p:bldP spid="137" grpId="0" animBg="1"/>
      <p:bldP spid="13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«Мама, вперёд!»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111\Desktop\IMG_20150526_16204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1643050"/>
            <a:ext cx="8001056" cy="490494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Дружная ко </a:t>
            </a:r>
            <a:r>
              <a:rPr lang="ru-RU" dirty="0" err="1" smtClean="0"/>
              <a:t>манда</a:t>
            </a:r>
            <a:r>
              <a:rPr lang="ru-RU" dirty="0" smtClean="0"/>
              <a:t>»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111\Desktop\IMG_20150526_1613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414" y="1571612"/>
            <a:ext cx="7528425" cy="45720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11\Desktop\Рисунок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40169"/>
          </a:xfrm>
          <a:prstGeom prst="rect">
            <a:avLst/>
          </a:prstGeom>
          <a:noFill/>
        </p:spPr>
      </p:pic>
      <p:sp>
        <p:nvSpPr>
          <p:cNvPr id="5" name="Заголовок 3"/>
          <p:cNvSpPr txBox="1">
            <a:spLocks/>
          </p:cNvSpPr>
          <p:nvPr/>
        </p:nvSpPr>
        <p:spPr>
          <a:xfrm>
            <a:off x="914400" y="152400"/>
            <a:ext cx="77724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Bookman Old Style" pitchFamily="18" charset="0"/>
                <a:ea typeface="+mj-ea"/>
                <a:cs typeface="+mj-cs"/>
              </a:rPr>
              <a:t>Кросс нации 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Bookman Old Style" pitchFamily="18" charset="0"/>
              <a:ea typeface="+mj-ea"/>
              <a:cs typeface="+mj-cs"/>
            </a:endParaRPr>
          </a:p>
        </p:txBody>
      </p:sp>
      <p:pic>
        <p:nvPicPr>
          <p:cNvPr id="72707" name="Picture 3" descr="E:\123\IMG_20150926_10494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838200"/>
            <a:ext cx="4267200" cy="32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2708" name="Picture 4" descr="E:\123\IMG_20150926_11132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838200"/>
            <a:ext cx="4419600" cy="3314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2709" name="Picture 5" descr="E:\123\IMG_20150908_10375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4600" y="3200400"/>
            <a:ext cx="4191000" cy="31432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11\Desktop\Рисунок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831"/>
            <a:ext cx="9144000" cy="6840169"/>
          </a:xfrm>
          <a:prstGeom prst="rect">
            <a:avLst/>
          </a:prstGeom>
          <a:noFill/>
        </p:spPr>
      </p:pic>
      <p:sp>
        <p:nvSpPr>
          <p:cNvPr id="5" name="Заголовок 3"/>
          <p:cNvSpPr txBox="1">
            <a:spLocks/>
          </p:cNvSpPr>
          <p:nvPr/>
        </p:nvSpPr>
        <p:spPr>
          <a:xfrm>
            <a:off x="914400" y="1"/>
            <a:ext cx="77724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Bookman Old Style" pitchFamily="18" charset="0"/>
                <a:ea typeface="+mj-ea"/>
                <a:cs typeface="+mj-cs"/>
              </a:rPr>
              <a:t>Районная Спартакиада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Bookman Old Style" pitchFamily="18" charset="0"/>
              <a:ea typeface="+mj-ea"/>
              <a:cs typeface="+mj-cs"/>
            </a:endParaRPr>
          </a:p>
        </p:txBody>
      </p:sp>
      <p:pic>
        <p:nvPicPr>
          <p:cNvPr id="75779" name="Picture 3" descr="F:\спартакиада\IMG_20150925_10425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762000"/>
            <a:ext cx="3962400" cy="2971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 descr="F:\спартакиада\IMG_20150925_10373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09800" y="2743200"/>
            <a:ext cx="4114800" cy="3086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5780" name="Picture 4" descr="F:\спартакиада\IMG_20150925_10582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76800" y="762000"/>
            <a:ext cx="3962400" cy="29146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11\Desktop\Рисунок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40169"/>
          </a:xfrm>
          <a:prstGeom prst="rect">
            <a:avLst/>
          </a:prstGeom>
          <a:noFill/>
        </p:spPr>
      </p:pic>
      <p:pic>
        <p:nvPicPr>
          <p:cNvPr id="76802" name="Picture 2" descr="F:\спартакиада\IMG_20150925_1115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52400"/>
            <a:ext cx="4572000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6803" name="Picture 3" descr="F:\спартакиада\IMG_20150925_11243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43400" y="2305050"/>
            <a:ext cx="4572000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11\Desktop\Рисунок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40169"/>
          </a:xfrm>
          <a:prstGeom prst="rect">
            <a:avLst/>
          </a:prstGeom>
          <a:noFill/>
        </p:spPr>
      </p:pic>
      <p:sp>
        <p:nvSpPr>
          <p:cNvPr id="5" name="Заголовок 3"/>
          <p:cNvSpPr txBox="1">
            <a:spLocks/>
          </p:cNvSpPr>
          <p:nvPr/>
        </p:nvSpPr>
        <p:spPr>
          <a:xfrm>
            <a:off x="914400" y="1"/>
            <a:ext cx="77724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Bookman Old Style" pitchFamily="18" charset="0"/>
                <a:ea typeface="+mj-ea"/>
                <a:cs typeface="+mj-cs"/>
              </a:rPr>
              <a:t>Трифоновские</a:t>
            </a:r>
            <a: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Bookman Old Style" pitchFamily="18" charset="0"/>
                <a:ea typeface="+mj-ea"/>
                <a:cs typeface="+mj-cs"/>
              </a:rPr>
              <a:t> версты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Bookman Old Style" pitchFamily="18" charset="0"/>
              <a:ea typeface="+mj-ea"/>
              <a:cs typeface="+mj-cs"/>
            </a:endParaRPr>
          </a:p>
        </p:txBody>
      </p:sp>
      <p:pic>
        <p:nvPicPr>
          <p:cNvPr id="77826" name="Picture 2" descr="F:\триф.в\2015-10-10 11.55.3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43200" y="685800"/>
            <a:ext cx="3810000" cy="2857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7827" name="Picture 3" descr="F:\триф.в\2015-10-10 11.56.3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503768">
            <a:off x="358920" y="3126502"/>
            <a:ext cx="3886200" cy="29146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7828" name="Picture 4" descr="F:\триф.в\2015-10-10 12.18.5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994868">
            <a:off x="4839951" y="3018192"/>
            <a:ext cx="3962400" cy="2971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111\Desktop\2015-10-10 11.58.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5126038" y="-4022725"/>
            <a:ext cx="19507201" cy="14630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11\Desktop\Рисунок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40169"/>
          </a:xfrm>
          <a:prstGeom prst="rect">
            <a:avLst/>
          </a:prstGeom>
          <a:noFill/>
        </p:spPr>
      </p:pic>
      <p:sp>
        <p:nvSpPr>
          <p:cNvPr id="5" name="Заголовок 3"/>
          <p:cNvSpPr txBox="1">
            <a:spLocks/>
          </p:cNvSpPr>
          <p:nvPr/>
        </p:nvSpPr>
        <p:spPr>
          <a:xfrm>
            <a:off x="838200" y="4724400"/>
            <a:ext cx="77724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Bookman Old Style" pitchFamily="18" charset="0"/>
                <a:ea typeface="+mj-ea"/>
                <a:cs typeface="+mj-cs"/>
              </a:rPr>
              <a:t>Спасибо за внимание!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Bookman Old Style" pitchFamily="18" charset="0"/>
              <a:ea typeface="+mj-ea"/>
              <a:cs typeface="+mj-cs"/>
            </a:endParaRPr>
          </a:p>
        </p:txBody>
      </p:sp>
      <p:pic>
        <p:nvPicPr>
          <p:cNvPr id="73730" name="Picture 2" descr="E:\123\IMG_20150908_1037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6400" y="114300"/>
            <a:ext cx="6019800" cy="4514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11\Desktop\Рисунок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40169"/>
          </a:xfrm>
          <a:prstGeom prst="rect">
            <a:avLst/>
          </a:prstGeom>
          <a:noFill/>
        </p:spPr>
      </p:pic>
      <p:sp>
        <p:nvSpPr>
          <p:cNvPr id="7" name="Заголовок 1"/>
          <p:cNvSpPr>
            <a:spLocks noGrp="1"/>
          </p:cNvSpPr>
          <p:nvPr>
            <p:ph type="ctrTitle"/>
          </p:nvPr>
        </p:nvSpPr>
        <p:spPr>
          <a:xfrm>
            <a:off x="4038600" y="914400"/>
            <a:ext cx="4876800" cy="381000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Пономарева Татьяна Владимировна, 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инструктор физической культуры</a:t>
            </a:r>
            <a:b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</a:b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муниципального бюджетного дошкольного образовательного учреждения «</a:t>
            </a:r>
            <a:r>
              <a:rPr lang="ru-RU" sz="2000" b="1" dirty="0" err="1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Трифоновский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 детский сад»</a:t>
            </a:r>
            <a:endParaRPr lang="ru-RU" sz="2000" b="1" dirty="0">
              <a:solidFill>
                <a:schemeClr val="tx2">
                  <a:lumMod val="75000"/>
                </a:schemeClr>
              </a:solidFill>
              <a:latin typeface="Bookman Old Style" pitchFamily="18" charset="0"/>
            </a:endParaRPr>
          </a:p>
        </p:txBody>
      </p:sp>
      <p:pic>
        <p:nvPicPr>
          <p:cNvPr id="55297" name="Picture 1" descr="C:\Users\111\Desktop\P708018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543056"/>
            <a:ext cx="3352800" cy="46089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H:\SDC1207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223896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11\Desktop\Рисунок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40169"/>
          </a:xfrm>
          <a:prstGeom prst="rect">
            <a:avLst/>
          </a:prstGeom>
          <a:noFill/>
        </p:spPr>
      </p:pic>
      <p:pic>
        <p:nvPicPr>
          <p:cNvPr id="73732" name="Picture 4" descr="C:\Users\Саша\Desktop\Новая папка\IMG_20150526_15520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1800" y="304800"/>
            <a:ext cx="8255000" cy="6019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11\Desktop\Рисунок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40169"/>
          </a:xfrm>
          <a:prstGeom prst="rect">
            <a:avLst/>
          </a:prstGeom>
          <a:noFill/>
        </p:spPr>
      </p:pic>
      <p:pic>
        <p:nvPicPr>
          <p:cNvPr id="100354" name="Picture 2" descr="D:\спартакиада\IMG_20150925_11115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" y="228600"/>
            <a:ext cx="8077200" cy="5905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11\Desktop\Рисунок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40169"/>
          </a:xfrm>
          <a:prstGeom prst="rect">
            <a:avLst/>
          </a:prstGeom>
          <a:noFill/>
        </p:spPr>
      </p:pic>
      <p:pic>
        <p:nvPicPr>
          <p:cNvPr id="101378" name="Picture 2" descr="C:\Users\Саша\Desktop\Новая папка\Рисунок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33800" y="2590800"/>
            <a:ext cx="5099050" cy="34432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2706" name="Picture 2" descr="C:\Users\Саша\Desktop\IMG_20150926_11132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381000"/>
            <a:ext cx="4267200" cy="32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Заголовок 3"/>
          <p:cNvSpPr txBox="1">
            <a:spLocks/>
          </p:cNvSpPr>
          <p:nvPr/>
        </p:nvSpPr>
        <p:spPr>
          <a:xfrm>
            <a:off x="4724400" y="457200"/>
            <a:ext cx="36576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Bookman Old Style" pitchFamily="18" charset="0"/>
                <a:ea typeface="+mj-ea"/>
                <a:cs typeface="+mj-cs"/>
              </a:rPr>
              <a:t> Районный Кросс нации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Bookman Old Style" pitchFamily="18" charset="0"/>
              <a:ea typeface="+mj-ea"/>
              <a:cs typeface="+mj-cs"/>
            </a:endParaRPr>
          </a:p>
        </p:txBody>
      </p:sp>
      <p:sp>
        <p:nvSpPr>
          <p:cNvPr id="6" name="Заголовок 3"/>
          <p:cNvSpPr txBox="1">
            <a:spLocks/>
          </p:cNvSpPr>
          <p:nvPr/>
        </p:nvSpPr>
        <p:spPr>
          <a:xfrm>
            <a:off x="152400" y="4876800"/>
            <a:ext cx="36576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Bookman Old Style" pitchFamily="18" charset="0"/>
                <a:ea typeface="+mj-ea"/>
                <a:cs typeface="+mj-cs"/>
              </a:rPr>
              <a:t>Весенний марафон 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Bookman Old Style" pitchFamily="18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11\Desktop\Рисунок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40169"/>
          </a:xfrm>
          <a:prstGeom prst="rect">
            <a:avLst/>
          </a:prstGeom>
          <a:noFill/>
        </p:spPr>
      </p:pic>
      <p:sp>
        <p:nvSpPr>
          <p:cNvPr id="5" name="Заголовок 3"/>
          <p:cNvSpPr txBox="1">
            <a:spLocks/>
          </p:cNvSpPr>
          <p:nvPr/>
        </p:nvSpPr>
        <p:spPr>
          <a:xfrm>
            <a:off x="914400" y="152401"/>
            <a:ext cx="77724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Bookman Old Style" pitchFamily="18" charset="0"/>
                <a:ea typeface="+mj-ea"/>
                <a:cs typeface="+mj-cs"/>
              </a:rPr>
              <a:t>Веселые старты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Bookman Old Style" pitchFamily="18" charset="0"/>
              <a:ea typeface="+mj-ea"/>
              <a:cs typeface="+mj-cs"/>
            </a:endParaRPr>
          </a:p>
        </p:txBody>
      </p:sp>
      <p:pic>
        <p:nvPicPr>
          <p:cNvPr id="72706" name="Picture 2" descr="F:\тр.дс\PB27024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67200" y="990600"/>
            <a:ext cx="4600575" cy="3451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2707" name="Picture 3" descr="F:\тр.дс\PC16044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2362200"/>
            <a:ext cx="4419600" cy="33152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11\Desktop\Рисунок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40169"/>
          </a:xfrm>
          <a:prstGeom prst="rect">
            <a:avLst/>
          </a:prstGeom>
          <a:noFill/>
        </p:spPr>
      </p:pic>
      <p:sp>
        <p:nvSpPr>
          <p:cNvPr id="5" name="Заголовок 3"/>
          <p:cNvSpPr txBox="1">
            <a:spLocks/>
          </p:cNvSpPr>
          <p:nvPr/>
        </p:nvSpPr>
        <p:spPr>
          <a:xfrm>
            <a:off x="914400" y="1"/>
            <a:ext cx="7772400" cy="8381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Bookman Old Style" pitchFamily="18" charset="0"/>
                <a:ea typeface="+mj-ea"/>
                <a:cs typeface="+mj-cs"/>
              </a:rPr>
              <a:t>Зарничка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Bookman Old Style" pitchFamily="18" charset="0"/>
              <a:ea typeface="+mj-ea"/>
              <a:cs typeface="+mj-cs"/>
            </a:endParaRPr>
          </a:p>
        </p:txBody>
      </p:sp>
      <p:pic>
        <p:nvPicPr>
          <p:cNvPr id="74759" name="Picture 7" descr="F:\зарница\конкурс\IMG_20150304_16315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712838">
            <a:off x="4829105" y="2881383"/>
            <a:ext cx="4045877" cy="30344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5" descr="F:\зарница\конкурс\IMG_20150304_16025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63800" y="838200"/>
            <a:ext cx="3937000" cy="2857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6" descr="F:\зарница\конкурс\IMG_20150304_16214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739749">
            <a:off x="300362" y="2874186"/>
            <a:ext cx="3886200" cy="29146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11\Desktop\Рисунок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40169"/>
          </a:xfrm>
          <a:prstGeom prst="rect">
            <a:avLst/>
          </a:prstGeom>
          <a:noFill/>
        </p:spPr>
      </p:pic>
      <p:sp>
        <p:nvSpPr>
          <p:cNvPr id="5" name="Заголовок 3"/>
          <p:cNvSpPr txBox="1">
            <a:spLocks/>
          </p:cNvSpPr>
          <p:nvPr/>
        </p:nvSpPr>
        <p:spPr>
          <a:xfrm>
            <a:off x="914400" y="152400"/>
            <a:ext cx="77724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Bookman Old Style" pitchFamily="18" charset="0"/>
                <a:ea typeface="+mj-ea"/>
                <a:cs typeface="+mj-cs"/>
              </a:rPr>
              <a:t>Весенний марафон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Bookman Old Style" pitchFamily="18" charset="0"/>
              <a:ea typeface="+mj-ea"/>
              <a:cs typeface="+mj-cs"/>
            </a:endParaRPr>
          </a:p>
        </p:txBody>
      </p:sp>
      <p:pic>
        <p:nvPicPr>
          <p:cNvPr id="71685" name="Picture 5" descr="E:\IMG_20150526_1601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67000" y="914400"/>
            <a:ext cx="4267200" cy="32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686" name="Picture 6" descr="E:\IMG_20150526_16053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2971800"/>
            <a:ext cx="4038600" cy="3028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687" name="Picture 7" descr="E:\IMG_20150526_16085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80000" y="3124200"/>
            <a:ext cx="3860800" cy="2895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391</TotalTime>
  <Words>56</Words>
  <Application>Microsoft Office PowerPoint</Application>
  <PresentationFormat>Экран (4:3)</PresentationFormat>
  <Paragraphs>22</Paragraphs>
  <Slides>17</Slides>
  <Notes>5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Office Theme</vt:lpstr>
      <vt:lpstr>Слайд 1</vt:lpstr>
      <vt:lpstr>Пономарева Татьяна Владимировна, инструктор физической культуры муниципального бюджетного дошкольного образовательного учреждения «Трифоновский детский сад»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«Мама, вперёд!»</vt:lpstr>
      <vt:lpstr>Дружная ко манда»</vt:lpstr>
      <vt:lpstr>Слайд 12</vt:lpstr>
      <vt:lpstr>Слайд 13</vt:lpstr>
      <vt:lpstr>Слайд 14</vt:lpstr>
      <vt:lpstr>Слайд 15</vt:lpstr>
      <vt:lpstr>Слайд 16</vt:lpstr>
      <vt:lpstr>Слайд 17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111</dc:creator>
  <cp:lastModifiedBy>sergey_p77@live.ru</cp:lastModifiedBy>
  <cp:revision>60</cp:revision>
  <dcterms:created xsi:type="dcterms:W3CDTF">2015-10-17T13:53:29Z</dcterms:created>
  <dcterms:modified xsi:type="dcterms:W3CDTF">2018-01-22T06:41:53Z</dcterms:modified>
</cp:coreProperties>
</file>