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6" r:id="rId2"/>
    <p:sldId id="257" r:id="rId3"/>
    <p:sldId id="327" r:id="rId4"/>
    <p:sldId id="315" r:id="rId5"/>
    <p:sldId id="324" r:id="rId6"/>
    <p:sldId id="325" r:id="rId7"/>
    <p:sldId id="284" r:id="rId8"/>
    <p:sldId id="286" r:id="rId9"/>
    <p:sldId id="288" r:id="rId10"/>
    <p:sldId id="329" r:id="rId11"/>
    <p:sldId id="330" r:id="rId12"/>
    <p:sldId id="289" r:id="rId13"/>
    <p:sldId id="290" r:id="rId14"/>
    <p:sldId id="291" r:id="rId15"/>
    <p:sldId id="292" r:id="rId16"/>
    <p:sldId id="332" r:id="rId17"/>
    <p:sldId id="294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94660"/>
  </p:normalViewPr>
  <p:slideViewPr>
    <p:cSldViewPr>
      <p:cViewPr varScale="1">
        <p:scale>
          <a:sx n="66" d="100"/>
          <a:sy n="66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3978E-7D01-4BDB-8267-C3C41FC60D56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4F409-1C97-40FF-B997-F613C1AFF1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048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58E58D-40C2-49A5-8406-7C35B559F86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smtClean="0"/>
              <a:t>«Пирамида дружбы»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4F409-1C97-40FF-B997-F613C1AFF18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Разминка перед стартом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4F409-1C97-40FF-B997-F613C1AFF18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Передача эстафеты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4F409-1C97-40FF-B997-F613C1AFF18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Скоро финиш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4F409-1C97-40FF-B997-F613C1AFF18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405313" y="477838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29125" y="1143000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714750" y="1143000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14750" y="428625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524375" y="785813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571875" y="785813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071938" y="1285875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071938" y="357188"/>
            <a:ext cx="428625" cy="428625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882004" y="608056"/>
            <a:ext cx="785818" cy="7858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690688" y="835025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714500" y="1500188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000125" y="1500188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000125" y="785813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785938" y="1143000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57250" y="1143000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357313" y="1643063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357313" y="642938"/>
            <a:ext cx="428625" cy="4286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167360" y="965246"/>
            <a:ext cx="785818" cy="78581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8405813" y="1406525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429625" y="2071688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715250" y="2071688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715250" y="1357313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501063" y="1714500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572375" y="1714500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072438" y="2214563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072438" y="1214438"/>
            <a:ext cx="428625" cy="428625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858148" y="1571612"/>
            <a:ext cx="785818" cy="785818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Овал 35"/>
          <p:cNvSpPr/>
          <p:nvPr/>
        </p:nvSpPr>
        <p:spPr>
          <a:xfrm rot="2585452">
            <a:off x="6340475" y="768350"/>
            <a:ext cx="169863" cy="4603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357938" y="928688"/>
            <a:ext cx="46037" cy="2476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 rot="19933222">
            <a:off x="6692900" y="769938"/>
            <a:ext cx="46038" cy="3302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 rot="19221648" flipH="1">
            <a:off x="5402263" y="1706563"/>
            <a:ext cx="455612" cy="8731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 rot="2352785" flipH="1">
            <a:off x="5319713" y="1398588"/>
            <a:ext cx="454025" cy="6191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786438" y="1571625"/>
            <a:ext cx="285750" cy="714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715000" y="1785938"/>
            <a:ext cx="71438" cy="28575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715000" y="1285875"/>
            <a:ext cx="71438" cy="28575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5286375" y="1571625"/>
            <a:ext cx="285750" cy="714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>
          <a:xfrm rot="2585452">
            <a:off x="2635250" y="338138"/>
            <a:ext cx="169863" cy="444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652713" y="498475"/>
            <a:ext cx="46037" cy="2460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Овал 46"/>
          <p:cNvSpPr/>
          <p:nvPr/>
        </p:nvSpPr>
        <p:spPr>
          <a:xfrm rot="19933222">
            <a:off x="2989263" y="338138"/>
            <a:ext cx="44450" cy="33178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 rot="2585452">
            <a:off x="206375" y="1766888"/>
            <a:ext cx="169863" cy="4445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23838" y="1927225"/>
            <a:ext cx="46037" cy="2460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Овал 49"/>
          <p:cNvSpPr/>
          <p:nvPr/>
        </p:nvSpPr>
        <p:spPr>
          <a:xfrm rot="19933222">
            <a:off x="560388" y="1766888"/>
            <a:ext cx="44450" cy="331787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Овал 50"/>
          <p:cNvSpPr/>
          <p:nvPr/>
        </p:nvSpPr>
        <p:spPr>
          <a:xfrm rot="2585452">
            <a:off x="8670925" y="909638"/>
            <a:ext cx="169863" cy="444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8688388" y="1069975"/>
            <a:ext cx="46037" cy="2460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Овал 52"/>
          <p:cNvSpPr/>
          <p:nvPr/>
        </p:nvSpPr>
        <p:spPr>
          <a:xfrm rot="19933222">
            <a:off x="9023350" y="909638"/>
            <a:ext cx="46038" cy="33178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 rot="2585452">
            <a:off x="2992438" y="1838325"/>
            <a:ext cx="169862" cy="444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009900" y="1998663"/>
            <a:ext cx="46038" cy="2460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Овал 55"/>
          <p:cNvSpPr/>
          <p:nvPr/>
        </p:nvSpPr>
        <p:spPr>
          <a:xfrm rot="19933222">
            <a:off x="3346450" y="1838325"/>
            <a:ext cx="44450" cy="3317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Овал 56"/>
          <p:cNvSpPr/>
          <p:nvPr/>
        </p:nvSpPr>
        <p:spPr>
          <a:xfrm rot="19221648" flipH="1">
            <a:off x="7980363" y="444500"/>
            <a:ext cx="455612" cy="8731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Овал 57"/>
          <p:cNvSpPr/>
          <p:nvPr/>
        </p:nvSpPr>
        <p:spPr>
          <a:xfrm rot="2352785" flipH="1">
            <a:off x="7897813" y="136525"/>
            <a:ext cx="454025" cy="6191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8364538" y="309563"/>
            <a:ext cx="285750" cy="714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8293100" y="523875"/>
            <a:ext cx="71438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8293100" y="23813"/>
            <a:ext cx="71438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7864475" y="309563"/>
            <a:ext cx="285750" cy="714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" name="Овал 62"/>
          <p:cNvSpPr/>
          <p:nvPr/>
        </p:nvSpPr>
        <p:spPr>
          <a:xfrm rot="19221648" flipH="1">
            <a:off x="115888" y="444500"/>
            <a:ext cx="455612" cy="8731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Овал 63"/>
          <p:cNvSpPr/>
          <p:nvPr/>
        </p:nvSpPr>
        <p:spPr>
          <a:xfrm rot="2352785" flipH="1">
            <a:off x="33338" y="136525"/>
            <a:ext cx="454025" cy="6191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500063" y="309563"/>
            <a:ext cx="285750" cy="714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428625" y="523875"/>
            <a:ext cx="71438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428625" y="23813"/>
            <a:ext cx="71438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0" y="309563"/>
            <a:ext cx="285750" cy="714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Овал 68"/>
          <p:cNvSpPr/>
          <p:nvPr/>
        </p:nvSpPr>
        <p:spPr>
          <a:xfrm rot="19221648" flipH="1">
            <a:off x="2479675" y="1587500"/>
            <a:ext cx="455613" cy="8731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0" name="Овал 69"/>
          <p:cNvSpPr/>
          <p:nvPr/>
        </p:nvSpPr>
        <p:spPr>
          <a:xfrm rot="2352785" flipH="1">
            <a:off x="2397125" y="1279525"/>
            <a:ext cx="454025" cy="6191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863850" y="1452563"/>
            <a:ext cx="285750" cy="714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792413" y="1666875"/>
            <a:ext cx="71437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2792413" y="1166813"/>
            <a:ext cx="71437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2363788" y="1452563"/>
            <a:ext cx="285750" cy="714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5" name="Овал 74"/>
          <p:cNvSpPr/>
          <p:nvPr/>
        </p:nvSpPr>
        <p:spPr>
          <a:xfrm rot="19221648" flipH="1">
            <a:off x="4979988" y="276225"/>
            <a:ext cx="455612" cy="87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76" name="Овал 75"/>
          <p:cNvSpPr/>
          <p:nvPr/>
        </p:nvSpPr>
        <p:spPr>
          <a:xfrm rot="2352785" flipH="1">
            <a:off x="4897438" y="-31750"/>
            <a:ext cx="454025" cy="635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5364163" y="141288"/>
            <a:ext cx="285750" cy="7143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5292725" y="355600"/>
            <a:ext cx="71438" cy="28575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5292725" y="-144463"/>
            <a:ext cx="71438" cy="28575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4864100" y="141288"/>
            <a:ext cx="285750" cy="7143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81" name="Овал 80"/>
          <p:cNvSpPr/>
          <p:nvPr/>
        </p:nvSpPr>
        <p:spPr>
          <a:xfrm>
            <a:off x="6619875" y="49213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6643688" y="714375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5929313" y="714375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5929313" y="0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6715125" y="357188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5786438" y="357188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6286500" y="857250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6286500" y="-142875"/>
            <a:ext cx="428625" cy="42862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6072198" y="214290"/>
            <a:ext cx="785818" cy="785818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" name="Овал 89"/>
          <p:cNvSpPr/>
          <p:nvPr/>
        </p:nvSpPr>
        <p:spPr>
          <a:xfrm>
            <a:off x="7143750" y="1071563"/>
            <a:ext cx="46038" cy="2476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833438" y="2192338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857250" y="2857500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142875" y="2857500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142875" y="2143125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928688" y="2500313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0" y="2500313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500063" y="3000375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500063" y="2000250"/>
            <a:ext cx="428625" cy="428625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285720" y="2357430"/>
            <a:ext cx="785818" cy="785818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" name="Овал 99"/>
          <p:cNvSpPr/>
          <p:nvPr/>
        </p:nvSpPr>
        <p:spPr>
          <a:xfrm>
            <a:off x="1116013" y="2141538"/>
            <a:ext cx="46037" cy="24606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1" name="Овал 100"/>
          <p:cNvSpPr/>
          <p:nvPr/>
        </p:nvSpPr>
        <p:spPr>
          <a:xfrm rot="19221648" flipH="1">
            <a:off x="1479550" y="2516188"/>
            <a:ext cx="455613" cy="8731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" name="Овал 101"/>
          <p:cNvSpPr/>
          <p:nvPr/>
        </p:nvSpPr>
        <p:spPr>
          <a:xfrm rot="2352785" flipH="1">
            <a:off x="1397000" y="2208213"/>
            <a:ext cx="454025" cy="6191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1863725" y="2381250"/>
            <a:ext cx="285750" cy="714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1792288" y="2595563"/>
            <a:ext cx="71437" cy="28575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1792288" y="2095500"/>
            <a:ext cx="71437" cy="28575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1363663" y="2381250"/>
            <a:ext cx="285750" cy="714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7" name="Овал 106"/>
          <p:cNvSpPr/>
          <p:nvPr/>
        </p:nvSpPr>
        <p:spPr>
          <a:xfrm rot="19221648" flipH="1">
            <a:off x="7051675" y="2587625"/>
            <a:ext cx="455613" cy="87313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8" name="Овал 107"/>
          <p:cNvSpPr/>
          <p:nvPr/>
        </p:nvSpPr>
        <p:spPr>
          <a:xfrm rot="2352785" flipH="1">
            <a:off x="6969125" y="2279650"/>
            <a:ext cx="454025" cy="61913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7435850" y="2452688"/>
            <a:ext cx="285750" cy="71437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0" name="Овал 109"/>
          <p:cNvSpPr/>
          <p:nvPr/>
        </p:nvSpPr>
        <p:spPr>
          <a:xfrm>
            <a:off x="7364413" y="2667000"/>
            <a:ext cx="71437" cy="285750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1" name="Овал 110"/>
          <p:cNvSpPr/>
          <p:nvPr/>
        </p:nvSpPr>
        <p:spPr>
          <a:xfrm>
            <a:off x="7364413" y="2166938"/>
            <a:ext cx="71437" cy="285750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" name="Овал 111"/>
          <p:cNvSpPr/>
          <p:nvPr/>
        </p:nvSpPr>
        <p:spPr>
          <a:xfrm>
            <a:off x="6935788" y="2452688"/>
            <a:ext cx="285750" cy="71437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3" name="Овал 112"/>
          <p:cNvSpPr/>
          <p:nvPr/>
        </p:nvSpPr>
        <p:spPr>
          <a:xfrm rot="18305469">
            <a:off x="5200650" y="2386013"/>
            <a:ext cx="169863" cy="460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4" name="Овал 113"/>
          <p:cNvSpPr/>
          <p:nvPr/>
        </p:nvSpPr>
        <p:spPr>
          <a:xfrm rot="15720017">
            <a:off x="5217319" y="2545557"/>
            <a:ext cx="46037" cy="2476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5" name="Овал 114"/>
          <p:cNvSpPr/>
          <p:nvPr/>
        </p:nvSpPr>
        <p:spPr>
          <a:xfrm rot="14053239">
            <a:off x="5553075" y="2386013"/>
            <a:ext cx="46037" cy="3317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6" name="Овал 115"/>
          <p:cNvSpPr/>
          <p:nvPr/>
        </p:nvSpPr>
        <p:spPr>
          <a:xfrm rot="13341665" flipH="1">
            <a:off x="4687888" y="2135188"/>
            <a:ext cx="455612" cy="8731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7" name="Овал 116"/>
          <p:cNvSpPr/>
          <p:nvPr/>
        </p:nvSpPr>
        <p:spPr>
          <a:xfrm rot="18072802" flipH="1">
            <a:off x="4604544" y="1828006"/>
            <a:ext cx="454025" cy="6191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8" name="Овал 117"/>
          <p:cNvSpPr/>
          <p:nvPr/>
        </p:nvSpPr>
        <p:spPr>
          <a:xfrm rot="15720017">
            <a:off x="5072857" y="1999456"/>
            <a:ext cx="285750" cy="7143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9" name="Овал 118"/>
          <p:cNvSpPr/>
          <p:nvPr/>
        </p:nvSpPr>
        <p:spPr>
          <a:xfrm rot="15720017">
            <a:off x="5001419" y="2213769"/>
            <a:ext cx="71438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0" name="Овал 119"/>
          <p:cNvSpPr/>
          <p:nvPr/>
        </p:nvSpPr>
        <p:spPr>
          <a:xfrm rot="15720017">
            <a:off x="5001419" y="1713707"/>
            <a:ext cx="71437" cy="28575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1" name="Овал 120"/>
          <p:cNvSpPr/>
          <p:nvPr/>
        </p:nvSpPr>
        <p:spPr>
          <a:xfrm rot="15720017">
            <a:off x="4572794" y="1999456"/>
            <a:ext cx="285750" cy="7143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" name="Овал 121"/>
          <p:cNvSpPr/>
          <p:nvPr/>
        </p:nvSpPr>
        <p:spPr>
          <a:xfrm rot="2151103" flipH="1">
            <a:off x="1870075" y="704850"/>
            <a:ext cx="455613" cy="87313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3" name="Овал 122"/>
          <p:cNvSpPr/>
          <p:nvPr/>
        </p:nvSpPr>
        <p:spPr>
          <a:xfrm rot="6882240" flipH="1">
            <a:off x="1788319" y="397669"/>
            <a:ext cx="454025" cy="61913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4" name="Овал 123"/>
          <p:cNvSpPr/>
          <p:nvPr/>
        </p:nvSpPr>
        <p:spPr>
          <a:xfrm rot="4529455">
            <a:off x="2255044" y="570706"/>
            <a:ext cx="285750" cy="71438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2149475" y="523875"/>
            <a:ext cx="71438" cy="285750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6" name="Овал 125"/>
          <p:cNvSpPr/>
          <p:nvPr/>
        </p:nvSpPr>
        <p:spPr>
          <a:xfrm rot="4529455">
            <a:off x="2183606" y="284957"/>
            <a:ext cx="71437" cy="285750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7" name="Овал 126"/>
          <p:cNvSpPr/>
          <p:nvPr/>
        </p:nvSpPr>
        <p:spPr>
          <a:xfrm rot="4529455">
            <a:off x="1754982" y="570706"/>
            <a:ext cx="285750" cy="71437"/>
          </a:xfrm>
          <a:prstGeom prst="ellipse">
            <a:avLst/>
          </a:prstGeom>
          <a:solidFill>
            <a:srgbClr val="55F1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6500826" y="1714488"/>
            <a:ext cx="428628" cy="428628"/>
          </a:xfrm>
          <a:prstGeom prst="ellipse">
            <a:avLst/>
          </a:prstGeom>
          <a:solidFill>
            <a:srgbClr val="55F13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3857620" y="2143116"/>
            <a:ext cx="428628" cy="428628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0" y="928670"/>
            <a:ext cx="428628" cy="428628"/>
          </a:xfrm>
          <a:prstGeom prst="ellipse">
            <a:avLst/>
          </a:prstGeom>
          <a:solidFill>
            <a:srgbClr val="55F13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3143240" y="0"/>
            <a:ext cx="428628" cy="428628"/>
          </a:xfrm>
          <a:prstGeom prst="ellipse">
            <a:avLst/>
          </a:prstGeom>
          <a:solidFill>
            <a:srgbClr val="55F13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7072330" y="0"/>
            <a:ext cx="428628" cy="42862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2143108" y="1857364"/>
            <a:ext cx="428628" cy="42862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4" name="Прямоугольник 133"/>
          <p:cNvSpPr/>
          <p:nvPr/>
        </p:nvSpPr>
        <p:spPr>
          <a:xfrm>
            <a:off x="2643188" y="2357438"/>
            <a:ext cx="357187" cy="3571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5" name="Прямоугольник 134"/>
          <p:cNvSpPr/>
          <p:nvPr/>
        </p:nvSpPr>
        <p:spPr>
          <a:xfrm>
            <a:off x="5929313" y="2357438"/>
            <a:ext cx="357187" cy="357187"/>
          </a:xfrm>
          <a:prstGeom prst="rect">
            <a:avLst/>
          </a:prstGeom>
          <a:solidFill>
            <a:srgbClr val="ACF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6" name="Прямоугольник 135"/>
          <p:cNvSpPr/>
          <p:nvPr/>
        </p:nvSpPr>
        <p:spPr>
          <a:xfrm>
            <a:off x="3214688" y="1357313"/>
            <a:ext cx="357187" cy="3571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7" name="Прямоугольник 136"/>
          <p:cNvSpPr/>
          <p:nvPr/>
        </p:nvSpPr>
        <p:spPr>
          <a:xfrm>
            <a:off x="1000125" y="0"/>
            <a:ext cx="357188" cy="357188"/>
          </a:xfrm>
          <a:prstGeom prst="rect">
            <a:avLst/>
          </a:prstGeom>
          <a:solidFill>
            <a:srgbClr val="ACF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7643813" y="714375"/>
            <a:ext cx="357187" cy="3571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9" name="Прямоугольник 138"/>
          <p:cNvSpPr/>
          <p:nvPr/>
        </p:nvSpPr>
        <p:spPr>
          <a:xfrm>
            <a:off x="1828800" y="3105835"/>
            <a:ext cx="5486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Работа с родителями 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 animBg="1"/>
      <p:bldP spid="136" grpId="0" animBg="1"/>
      <p:bldP spid="137" grpId="0" animBg="1"/>
      <p:bldP spid="13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«Мама, вперёд!»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11\Desktop\IMG_20150526_162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8001056" cy="4904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Дружная ко </a:t>
            </a:r>
            <a:r>
              <a:rPr lang="ru-RU" dirty="0" err="1" smtClean="0"/>
              <a:t>манда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11\Desktop\IMG_20150526_161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7528425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14400" y="15240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Кросс нации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2707" name="Picture 3" descr="E:\123\IMG_20150926_104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83820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08" name="Picture 4" descr="E:\123\IMG_20150926_1113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8200"/>
            <a:ext cx="441960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09" name="Picture 5" descr="E:\123\IMG_20150908_1037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3200400"/>
            <a:ext cx="4191000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31"/>
            <a:ext cx="9144000" cy="684016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14400" y="1"/>
            <a:ext cx="7772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Районная Спартакиада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5779" name="Picture 3" descr="F:\спартакиада\IMG_20150925_1042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762000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F:\спартакиада\IMG_20150925_1037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2743200"/>
            <a:ext cx="4114800" cy="308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0" name="Picture 4" descr="F:\спартакиада\IMG_20150925_1058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762000"/>
            <a:ext cx="39624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pic>
        <p:nvPicPr>
          <p:cNvPr id="76802" name="Picture 2" descr="F:\спартакиада\IMG_20150925_1115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803" name="Picture 3" descr="F:\спартакиада\IMG_20150925_1124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230505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14400" y="1"/>
            <a:ext cx="7772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Трифоновские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версты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7826" name="Picture 2" descr="F:\триф.в\2015-10-10 11.55.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685800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7" name="Picture 3" descr="F:\триф.в\2015-10-10 11.56.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03768">
            <a:off x="358920" y="3126502"/>
            <a:ext cx="38862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8" name="Picture 4" descr="F:\триф.в\2015-10-10 12.18.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94868">
            <a:off x="4839951" y="3018192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11\Desktop\2015-10-10 11.58.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26038" y="-4022725"/>
            <a:ext cx="19507201" cy="1463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838200" y="472440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Спасибо за внимание!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3730" name="Picture 2" descr="E:\123\IMG_20150908_103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14300"/>
            <a:ext cx="6019800" cy="4514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4038600" y="914400"/>
            <a:ext cx="4876800" cy="3810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Пономарева Татьяна Владимировна,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инструктор физической культуры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муниципального бюджетного дошкольного образовательного учреждения «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Трифоновский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детский сад»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5297" name="Picture 1" descr="C:\Users\111\Desktop\P70801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543056"/>
            <a:ext cx="3352800" cy="4608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:\SDC120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238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pic>
        <p:nvPicPr>
          <p:cNvPr id="73732" name="Picture 4" descr="C:\Users\Саша\Desktop\Новая папка\IMG_20150526_155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00" y="304800"/>
            <a:ext cx="8255000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pic>
        <p:nvPicPr>
          <p:cNvPr id="100354" name="Picture 2" descr="D:\спартакиада\IMG_20150925_111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28600"/>
            <a:ext cx="8077200" cy="590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pic>
        <p:nvPicPr>
          <p:cNvPr id="101378" name="Picture 2" descr="C:\Users\Саша\Desktop\Новая папка\Рисунок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590800"/>
            <a:ext cx="5099050" cy="3443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06" name="Picture 2" descr="C:\Users\Саша\Desktop\IMG_20150926_1113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8100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4724400" y="457200"/>
            <a:ext cx="3657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Районный Кросс нации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52400" y="4876800"/>
            <a:ext cx="3657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Весенний марафон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14400" y="152401"/>
            <a:ext cx="77724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Веселые старты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2706" name="Picture 2" descr="F:\тр.дс\PB2702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990600"/>
            <a:ext cx="4600575" cy="345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07" name="Picture 3" descr="F:\тр.дс\PC1604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362200"/>
            <a:ext cx="4419600" cy="3315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14400" y="1"/>
            <a:ext cx="7772400" cy="838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Зарничка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4759" name="Picture 7" descr="F:\зарница\конкурс\IMG_20150304_163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12838">
            <a:off x="4829105" y="2881383"/>
            <a:ext cx="4045877" cy="3034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5" descr="F:\зарница\конкурс\IMG_20150304_1602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3800" y="838200"/>
            <a:ext cx="39370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6" descr="F:\зарница\конкурс\IMG_20150304_1621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39749">
            <a:off x="300362" y="2874186"/>
            <a:ext cx="38862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14400" y="152400"/>
            <a:ext cx="7772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Весенний марафон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71685" name="Picture 5" descr="E:\IMG_20150526_160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91440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86" name="Picture 6" descr="E:\IMG_20150526_1605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971800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87" name="Picture 7" descr="E:\IMG_20150526_1608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0000" y="3124200"/>
            <a:ext cx="38608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56</Words>
  <Application>Microsoft Office PowerPoint</Application>
  <PresentationFormat>Экран (4:3)</PresentationFormat>
  <Paragraphs>22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Слайд 1</vt:lpstr>
      <vt:lpstr>Пономарева Татьяна Владимировна, инструктор физической культуры муниципального бюджетного дошкольного образовательного учреждения «Трифоновский детский сад»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«Мама, вперёд!»</vt:lpstr>
      <vt:lpstr>Дружная ко манда»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sergey_p77@live.ru</cp:lastModifiedBy>
  <cp:revision>60</cp:revision>
  <dcterms:created xsi:type="dcterms:W3CDTF">2015-10-17T13:53:29Z</dcterms:created>
  <dcterms:modified xsi:type="dcterms:W3CDTF">2018-01-22T06:41:53Z</dcterms:modified>
</cp:coreProperties>
</file>