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Здоровая семья</a:t>
            </a:r>
            <a:endParaRPr lang="ru-RU" dirty="0"/>
          </a:p>
        </p:txBody>
      </p:sp>
      <p:pic>
        <p:nvPicPr>
          <p:cNvPr id="6" name="Содержимое 5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так!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довольными остались!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Мамы в гости к нам пришли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ними мы в спортзал пошли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ходили по дорожкам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Поиграли там немножко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Дружно мячик покатали, а потом и побросали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Равновесие  «держали»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под дуги проползали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на кольцах покачались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48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Здоровая семья</vt:lpstr>
      <vt:lpstr>Мамы в гости к нам пришли</vt:lpstr>
      <vt:lpstr>С ними мы в спортзал пошли</vt:lpstr>
      <vt:lpstr>Мы ходили по дорожкам</vt:lpstr>
      <vt:lpstr>Поиграли там немножко</vt:lpstr>
      <vt:lpstr>Дружно мячик покатали, а потом и побросали</vt:lpstr>
      <vt:lpstr>Равновесие  «держали»</vt:lpstr>
      <vt:lpstr>И под дуги проползали</vt:lpstr>
      <vt:lpstr>Мы на кольцах покачались</vt:lpstr>
      <vt:lpstr>Вот так!</vt:lpstr>
      <vt:lpstr>Все довольными остались!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семья</dc:title>
  <dc:creator>User</dc:creator>
  <cp:lastModifiedBy>User</cp:lastModifiedBy>
  <cp:revision>3</cp:revision>
  <dcterms:created xsi:type="dcterms:W3CDTF">2017-11-18T05:10:55Z</dcterms:created>
  <dcterms:modified xsi:type="dcterms:W3CDTF">2017-11-20T06:24:46Z</dcterms:modified>
</cp:coreProperties>
</file>