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Здоровая семья</a:t>
            </a:r>
            <a:endParaRPr lang="ru-RU" dirty="0"/>
          </a:p>
        </p:txBody>
      </p:sp>
      <p:pic>
        <p:nvPicPr>
          <p:cNvPr id="6" name="Содержимое 5" descr="Penguin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5608" y="1609725"/>
            <a:ext cx="6462184" cy="48466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Вот так!</a:t>
            </a:r>
            <a:endParaRPr lang="ru-RU" dirty="0"/>
          </a:p>
        </p:txBody>
      </p:sp>
      <p:pic>
        <p:nvPicPr>
          <p:cNvPr id="4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Все довольными остались!</a:t>
            </a:r>
            <a:endParaRPr lang="ru-RU" dirty="0"/>
          </a:p>
        </p:txBody>
      </p:sp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Мамы в гости к нам пришли</a:t>
            </a:r>
            <a:endParaRPr lang="ru-RU" dirty="0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 ними мы в спортзал пошли</a:t>
            </a:r>
            <a:endParaRPr lang="ru-RU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Мы ходили по дорожкам</a:t>
            </a:r>
            <a:endParaRPr lang="ru-RU" dirty="0"/>
          </a:p>
        </p:txBody>
      </p:sp>
      <p:pic>
        <p:nvPicPr>
          <p:cNvPr id="4" name="Содержимое 3" descr="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Поиграли там немножко</a:t>
            </a:r>
            <a:endParaRPr lang="ru-RU" dirty="0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Дружно мячик покатали, а потом и побросали</a:t>
            </a:r>
            <a:endParaRPr lang="ru-RU" dirty="0"/>
          </a:p>
        </p:txBody>
      </p:sp>
      <p:pic>
        <p:nvPicPr>
          <p:cNvPr id="4" name="Содержимое 3" descr="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Равновесие  «держали»</a:t>
            </a:r>
            <a:endParaRPr lang="ru-RU" dirty="0"/>
          </a:p>
        </p:txBody>
      </p:sp>
      <p:pic>
        <p:nvPicPr>
          <p:cNvPr id="4" name="Содержимое 3" descr="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 под дуги проползали</a:t>
            </a:r>
            <a:endParaRPr lang="ru-RU" dirty="0"/>
          </a:p>
        </p:txBody>
      </p:sp>
      <p:pic>
        <p:nvPicPr>
          <p:cNvPr id="4" name="Содержимое 3" descr="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Мы на кольцах покачались</a:t>
            </a:r>
            <a:endParaRPr lang="ru-RU" dirty="0"/>
          </a:p>
        </p:txBody>
      </p:sp>
      <p:pic>
        <p:nvPicPr>
          <p:cNvPr id="4" name="Содержимое 3" descr="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59180" y="1769904"/>
            <a:ext cx="6035040" cy="452628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</TotalTime>
  <Words>48</Words>
  <PresentationFormat>Экран (4:3)</PresentationFormat>
  <Paragraphs>11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Здоровая семья</vt:lpstr>
      <vt:lpstr>Мамы в гости к нам пришли</vt:lpstr>
      <vt:lpstr>С ними мы в спортзал пошли</vt:lpstr>
      <vt:lpstr>Мы ходили по дорожкам</vt:lpstr>
      <vt:lpstr>Поиграли там немножко</vt:lpstr>
      <vt:lpstr>Дружно мячик покатали, а потом и побросали</vt:lpstr>
      <vt:lpstr>Равновесие  «держали»</vt:lpstr>
      <vt:lpstr>И под дуги проползали</vt:lpstr>
      <vt:lpstr>Мы на кольцах покачались</vt:lpstr>
      <vt:lpstr>Вот так!</vt:lpstr>
      <vt:lpstr>Все довольными остались!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Здоровая семья</dc:title>
  <dc:creator>User</dc:creator>
  <cp:lastModifiedBy>User</cp:lastModifiedBy>
  <cp:revision>3</cp:revision>
  <dcterms:created xsi:type="dcterms:W3CDTF">2017-11-18T05:10:55Z</dcterms:created>
  <dcterms:modified xsi:type="dcterms:W3CDTF">2017-11-20T06:24:46Z</dcterms:modified>
</cp:coreProperties>
</file>